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8" r:id="rId1"/>
  </p:sldMasterIdLst>
  <p:notesMasterIdLst>
    <p:notesMasterId r:id="rId21"/>
  </p:notesMasterIdLst>
  <p:sldIdLst>
    <p:sldId id="256" r:id="rId2"/>
    <p:sldId id="257" r:id="rId3"/>
    <p:sldId id="270" r:id="rId4"/>
    <p:sldId id="271" r:id="rId5"/>
    <p:sldId id="258" r:id="rId6"/>
    <p:sldId id="259" r:id="rId7"/>
    <p:sldId id="273" r:id="rId8"/>
    <p:sldId id="272" r:id="rId9"/>
    <p:sldId id="278" r:id="rId10"/>
    <p:sldId id="260" r:id="rId11"/>
    <p:sldId id="279" r:id="rId12"/>
    <p:sldId id="276" r:id="rId13"/>
    <p:sldId id="274" r:id="rId14"/>
    <p:sldId id="277" r:id="rId15"/>
    <p:sldId id="261" r:id="rId16"/>
    <p:sldId id="262" r:id="rId17"/>
    <p:sldId id="263" r:id="rId18"/>
    <p:sldId id="264" r:id="rId19"/>
    <p:sldId id="269" r:id="rId20"/>
  </p:sldIdLst>
  <p:sldSz cx="12192000" cy="6858000"/>
  <p:notesSz cx="6888163" cy="1002188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BE60"/>
    <a:srgbClr val="07B2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2835"/>
          </a:xfrm>
          <a:prstGeom prst="rect">
            <a:avLst/>
          </a:prstGeom>
        </p:spPr>
        <p:txBody>
          <a:bodyPr vert="horz" lIns="92455" tIns="46227" rIns="92455" bIns="46227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901699" y="0"/>
            <a:ext cx="2984870" cy="502835"/>
          </a:xfrm>
          <a:prstGeom prst="rect">
            <a:avLst/>
          </a:prstGeom>
        </p:spPr>
        <p:txBody>
          <a:bodyPr vert="horz" lIns="92455" tIns="46227" rIns="92455" bIns="46227" rtlCol="0"/>
          <a:lstStyle>
            <a:lvl1pPr algn="r">
              <a:defRPr sz="1200"/>
            </a:lvl1pPr>
          </a:lstStyle>
          <a:p>
            <a:fld id="{FE44194A-0313-4F77-B9A0-3CFCD9653E25}" type="datetimeFigureOut">
              <a:rPr lang="pl-PL" smtClean="0"/>
              <a:t>16.02.2026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4125"/>
            <a:ext cx="6011863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55" tIns="46227" rIns="92455" bIns="46227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8817" y="4823033"/>
            <a:ext cx="5510530" cy="3946119"/>
          </a:xfrm>
          <a:prstGeom prst="rect">
            <a:avLst/>
          </a:prstGeom>
        </p:spPr>
        <p:txBody>
          <a:bodyPr vert="horz" lIns="92455" tIns="46227" rIns="92455" bIns="46227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1" y="9519055"/>
            <a:ext cx="2984870" cy="502834"/>
          </a:xfrm>
          <a:prstGeom prst="rect">
            <a:avLst/>
          </a:prstGeom>
        </p:spPr>
        <p:txBody>
          <a:bodyPr vert="horz" lIns="92455" tIns="46227" rIns="92455" bIns="46227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901699" y="9519055"/>
            <a:ext cx="2984870" cy="502834"/>
          </a:xfrm>
          <a:prstGeom prst="rect">
            <a:avLst/>
          </a:prstGeom>
        </p:spPr>
        <p:txBody>
          <a:bodyPr vert="horz" lIns="92455" tIns="46227" rIns="92455" bIns="46227" rtlCol="0" anchor="b"/>
          <a:lstStyle>
            <a:lvl1pPr algn="r">
              <a:defRPr sz="1200"/>
            </a:lvl1pPr>
          </a:lstStyle>
          <a:p>
            <a:fld id="{6ED772A6-8EE2-4C88-916C-B0EB532DFB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8703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772A6-8EE2-4C88-916C-B0EB532DFB1D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1935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4B83393E-3498-4ECB-B6BF-5D55507706F6}" type="datetimeFigureOut">
              <a:rPr lang="pl-PL" smtClean="0"/>
              <a:t>16.02.2026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9B2453C3-34CD-47CD-B770-2569BC1E8D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6757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393E-3498-4ECB-B6BF-5D55507706F6}" type="datetimeFigureOut">
              <a:rPr lang="pl-PL" smtClean="0"/>
              <a:t>16.02.2026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53C3-34CD-47CD-B770-2569BC1E8D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3570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393E-3498-4ECB-B6BF-5D55507706F6}" type="datetimeFigureOut">
              <a:rPr lang="pl-PL" smtClean="0"/>
              <a:t>16.02.2026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53C3-34CD-47CD-B770-2569BC1E8D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164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393E-3498-4ECB-B6BF-5D55507706F6}" type="datetimeFigureOut">
              <a:rPr lang="pl-PL" smtClean="0"/>
              <a:t>16.02.2026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53C3-34CD-47CD-B770-2569BC1E8D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8340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393E-3498-4ECB-B6BF-5D55507706F6}" type="datetimeFigureOut">
              <a:rPr lang="pl-PL" smtClean="0"/>
              <a:t>16.02.2026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53C3-34CD-47CD-B770-2569BC1E8D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8770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393E-3498-4ECB-B6BF-5D55507706F6}" type="datetimeFigureOut">
              <a:rPr lang="pl-PL" smtClean="0"/>
              <a:t>16.02.2026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53C3-34CD-47CD-B770-2569BC1E8D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4748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393E-3498-4ECB-B6BF-5D55507706F6}" type="datetimeFigureOut">
              <a:rPr lang="pl-PL" smtClean="0"/>
              <a:t>16.02.2026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53C3-34CD-47CD-B770-2569BC1E8D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181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4B83393E-3498-4ECB-B6BF-5D55507706F6}" type="datetimeFigureOut">
              <a:rPr lang="pl-PL" smtClean="0"/>
              <a:t>16.02.2026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53C3-34CD-47CD-B770-2569BC1E8D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9838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4B83393E-3498-4ECB-B6BF-5D55507706F6}" type="datetimeFigureOut">
              <a:rPr lang="pl-PL" smtClean="0"/>
              <a:t>16.02.2026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53C3-34CD-47CD-B770-2569BC1E8D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3818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393E-3498-4ECB-B6BF-5D55507706F6}" type="datetimeFigureOut">
              <a:rPr lang="pl-PL" smtClean="0"/>
              <a:t>16.02.2026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53C3-34CD-47CD-B770-2569BC1E8D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6971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393E-3498-4ECB-B6BF-5D55507706F6}" type="datetimeFigureOut">
              <a:rPr lang="pl-PL" smtClean="0"/>
              <a:t>16.02.2026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53C3-34CD-47CD-B770-2569BC1E8D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0348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393E-3498-4ECB-B6BF-5D55507706F6}" type="datetimeFigureOut">
              <a:rPr lang="pl-PL" smtClean="0"/>
              <a:t>16.02.2026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53C3-34CD-47CD-B770-2569BC1E8D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00094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393E-3498-4ECB-B6BF-5D55507706F6}" type="datetimeFigureOut">
              <a:rPr lang="pl-PL" smtClean="0"/>
              <a:t>16.02.2026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53C3-34CD-47CD-B770-2569BC1E8D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6285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393E-3498-4ECB-B6BF-5D55507706F6}" type="datetimeFigureOut">
              <a:rPr lang="pl-PL" smtClean="0"/>
              <a:t>16.02.2026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53C3-34CD-47CD-B770-2569BC1E8D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6295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393E-3498-4ECB-B6BF-5D55507706F6}" type="datetimeFigureOut">
              <a:rPr lang="pl-PL" smtClean="0"/>
              <a:t>16.02.2026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53C3-34CD-47CD-B770-2569BC1E8D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0870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393E-3498-4ECB-B6BF-5D55507706F6}" type="datetimeFigureOut">
              <a:rPr lang="pl-PL" smtClean="0"/>
              <a:t>16.02.2026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53C3-34CD-47CD-B770-2569BC1E8D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97770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393E-3498-4ECB-B6BF-5D55507706F6}" type="datetimeFigureOut">
              <a:rPr lang="pl-PL" smtClean="0"/>
              <a:t>16.02.2026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453C3-34CD-47CD-B770-2569BC1E8D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3287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4B83393E-3498-4ECB-B6BF-5D55507706F6}" type="datetimeFigureOut">
              <a:rPr lang="pl-PL" smtClean="0"/>
              <a:t>16.02.2026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pl-PL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9B2453C3-34CD-47CD-B770-2569BC1E8D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6901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  <p:sldLayoutId id="2147483990" r:id="rId12"/>
    <p:sldLayoutId id="2147483991" r:id="rId13"/>
    <p:sldLayoutId id="2147483992" r:id="rId14"/>
    <p:sldLayoutId id="2147483993" r:id="rId15"/>
    <p:sldLayoutId id="2147483994" r:id="rId16"/>
    <p:sldLayoutId id="21474839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54955" y="1764145"/>
            <a:ext cx="9485336" cy="3013236"/>
          </a:xfrm>
        </p:spPr>
        <p:txBody>
          <a:bodyPr>
            <a:normAutofit fontScale="90000"/>
          </a:bodyPr>
          <a:lstStyle/>
          <a:p>
            <a:br>
              <a:rPr lang="pl-PL" sz="7200" b="1" i="1" dirty="0">
                <a:solidFill>
                  <a:srgbClr val="07B2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72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„Starość zaczyna się już  w Przedszkolu”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325475" cy="861420"/>
          </a:xfrm>
        </p:spPr>
        <p:txBody>
          <a:bodyPr>
            <a:noAutofit/>
          </a:bodyPr>
          <a:lstStyle/>
          <a:p>
            <a:r>
              <a:rPr lang="pl-PL" sz="2800" b="1" dirty="0">
                <a:solidFill>
                  <a:srgbClr val="0ABE60"/>
                </a:solidFill>
              </a:rPr>
              <a:t>Projekt realizowany w Przedszkolu nr 272 im. „Misia Uszatka”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842159C-DF64-49CF-8C63-C4C221AB8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05117"/>
            <a:ext cx="2051517" cy="204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942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9248503" cy="706964"/>
          </a:xfrm>
        </p:spPr>
        <p:txBody>
          <a:bodyPr/>
          <a:lstStyle/>
          <a:p>
            <a:r>
              <a:rPr lang="pl-PL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„Starość zaczyna się już w Przedszkolu”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Corocznie Zapraszamy do Naszego Przedszkola Panią Jadwigę Kopeć Pani Jadwiga przypomniała przedszkolakom „Legendę o Warsie i Sawie” i o „Warszawskiej Syrence”. Chętnie opowiadała o czasach swojego dzieciństwa, zabawach, w jakie bawiły się wtedy dzieci.  Jest skarbnicą wiedzy na temat naszej stolicy.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24851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991581" cy="706964"/>
          </a:xfrm>
        </p:spPr>
        <p:txBody>
          <a:bodyPr/>
          <a:lstStyle/>
          <a:p>
            <a:r>
              <a:rPr lang="pl-PL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„Starość zaczyna się już w Przedszkolu”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1228" y="2757736"/>
            <a:ext cx="5282194" cy="34163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357" y="2757736"/>
            <a:ext cx="4949539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275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929325" cy="706964"/>
          </a:xfrm>
        </p:spPr>
        <p:txBody>
          <a:bodyPr/>
          <a:lstStyle/>
          <a:p>
            <a:r>
              <a:rPr lang="pl-PL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„Starość zaczyna się już w Przedszkolu”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Zaprzyjaźnieni z Naszym Przedszkolem seniorzy każdego roku zapraszani są na Jasełka w wykonaniu najstarszej grupy przedszkolnej. Miło nam kiedy seniorzy razem z nami kolędują oprócz znanych kolęd przedszkolaki zaśpiewały też mniej znane pastorałki - ,,Gore gwiazda”, ,,Hej, hej, hej”. Utworom towarzyszyła gra dzieci na różnorodnych instrumentach. Spotkanie było też okazją do wspólnego kolędowania oraz udziału w zabawach przygotowanych i prowadzonych przez gości.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62551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998337" cy="706964"/>
          </a:xfrm>
        </p:spPr>
        <p:txBody>
          <a:bodyPr/>
          <a:lstStyle/>
          <a:p>
            <a:r>
              <a:rPr lang="pl-PL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„Starość zaczyna się już w Przedszkolu”</a:t>
            </a:r>
            <a:endParaRPr lang="pl-P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50" y="2534488"/>
            <a:ext cx="4555066" cy="34163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533" y="2534488"/>
            <a:ext cx="4555066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42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9015589" cy="706964"/>
          </a:xfrm>
        </p:spPr>
        <p:txBody>
          <a:bodyPr/>
          <a:lstStyle/>
          <a:p>
            <a:r>
              <a:rPr lang="pl-PL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„Starość zaczyna się już w Przedszkolu”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Miło nam często gościć seniorów, którzy maja czas aby poczytać naszym dzieciom</a:t>
            </a:r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93" y="3308085"/>
            <a:ext cx="4750368" cy="2735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868" y="3262642"/>
            <a:ext cx="4071668" cy="278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87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9119106" cy="706964"/>
          </a:xfrm>
        </p:spPr>
        <p:txBody>
          <a:bodyPr/>
          <a:lstStyle/>
          <a:p>
            <a:r>
              <a:rPr lang="pl-PL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„Starość zaczyna się już w Przedszkolu”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Działania podejmowane w Naszym przedszkolu na rzecz seniorów miałyśmy okazję zaprezentować w programie telewizyjnym			 „Świat się kręci”  w odcinku z dnia 18.02.2015 r.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561" y="3770737"/>
            <a:ext cx="3380803" cy="224906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5710" y="3704724"/>
            <a:ext cx="3472615" cy="231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151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9274382" cy="706964"/>
          </a:xfrm>
        </p:spPr>
        <p:txBody>
          <a:bodyPr/>
          <a:lstStyle/>
          <a:p>
            <a:r>
              <a:rPr lang="pl-PL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„Starość zaczyna się już w Przedszkolu”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Najtrudniejszym elementem tego projektu było pierwszy raz nawiązanie kontaktu z osobami starszymi, które po prostu są gdzieś w pobliżu Przedszkola. (to nie tylko Babcie czy Dziadkowie Przedszkolaków ale również osoby, które mieszkają w Domach Pomocy Społecznej, uczestniczą w zajęciach Uniwersytetu Trzeciego Wieku)</a:t>
            </a:r>
          </a:p>
        </p:txBody>
      </p:sp>
    </p:spTree>
    <p:extLst>
      <p:ext uri="{BB962C8B-B14F-4D97-AF65-F5344CB8AC3E}">
        <p14:creationId xmlns:p14="http://schemas.microsoft.com/office/powerpoint/2010/main" val="2171471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9222623" cy="706964"/>
          </a:xfrm>
        </p:spPr>
        <p:txBody>
          <a:bodyPr/>
          <a:lstStyle/>
          <a:p>
            <a:r>
              <a:rPr lang="pl-PL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„Starość zaczyna się już w Przedszkolu”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Największym zaskoczeniem była otwartość zaproszonych gości Żywe a nawet entuzjastyczne przyjęcie naszych przedstawień, występów. Chętne uczestniczenie w zabawach i niejednokrotne łzy wzruszenia i szczere podziękowania za możliwość odwiedzenia Przedszkolaków. Jeden z seniorów podziękował słowami ułożonego przez siebie wiersza</a:t>
            </a:r>
          </a:p>
        </p:txBody>
      </p:sp>
    </p:spTree>
    <p:extLst>
      <p:ext uri="{BB962C8B-B14F-4D97-AF65-F5344CB8AC3E}">
        <p14:creationId xmlns:p14="http://schemas.microsoft.com/office/powerpoint/2010/main" val="418765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9162238" cy="706964"/>
          </a:xfrm>
        </p:spPr>
        <p:txBody>
          <a:bodyPr/>
          <a:lstStyle/>
          <a:p>
            <a:r>
              <a:rPr lang="pl-PL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„Starość zaczyna się już w Przedszkolu”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Chcemy włączyć swoje siły i zaangażowanie w „oswajanie starości” Temat trudny i niechciany, ale warto, warto zwrócić na to szczególna uwagę, szczególnie że dzięki edukowaniu dzieci, nauczyciele oraz rodzice sami mogą pochylić się nad problemem starości która otacza nas zewsząd. </a:t>
            </a:r>
          </a:p>
        </p:txBody>
      </p:sp>
    </p:spTree>
    <p:extLst>
      <p:ext uri="{BB962C8B-B14F-4D97-AF65-F5344CB8AC3E}">
        <p14:creationId xmlns:p14="http://schemas.microsoft.com/office/powerpoint/2010/main" val="3622134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9032842" cy="706964"/>
          </a:xfrm>
        </p:spPr>
        <p:txBody>
          <a:bodyPr/>
          <a:lstStyle/>
          <a:p>
            <a:r>
              <a:rPr lang="pl-PL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„Starość zaczyna się już w Przedszkolu”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sz="44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pl-PL" sz="44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DZIĘKUJEMY ZA UWAGĘ </a:t>
            </a:r>
            <a:r>
              <a:rPr lang="pl-PL" sz="44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</a:t>
            </a:r>
            <a:endParaRPr lang="pl-PL" sz="44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034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9067348" cy="706964"/>
          </a:xfrm>
        </p:spPr>
        <p:txBody>
          <a:bodyPr/>
          <a:lstStyle/>
          <a:p>
            <a:r>
              <a:rPr lang="pl-PL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„Starość zaczyna się już w Przedszkolu”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2000" b="1" u="sng" dirty="0"/>
              <a:t>Pomysłodawcą projektu jest:</a:t>
            </a:r>
          </a:p>
          <a:p>
            <a:r>
              <a:rPr lang="pl-PL" dirty="0"/>
              <a:t>Fundacja Jolanty Kwaśniewskiej „Porozumienie bez Barier” </a:t>
            </a:r>
          </a:p>
          <a:p>
            <a:r>
              <a:rPr lang="pl-PL" dirty="0"/>
              <a:t> Asocjacja Edukacyjno-Terapeutyczna „Edu-Tera”</a:t>
            </a:r>
          </a:p>
          <a:p>
            <a:pPr marL="0" indent="0">
              <a:buNone/>
            </a:pPr>
            <a:r>
              <a:rPr lang="pl-PL" dirty="0"/>
              <a:t>Rozpoczynają w ramach fundacyjnego programu „Oswajanie Starości” cykl szkoleń dedykowany dyrektorom, nauczycielom, seniorom, rodzicom oraz dzieciom w przedszkolach. Szkolenia wpisując się w profilaktykę starzenia się, mają na celu włączenie seniorów w życie ich wnuków.  </a:t>
            </a:r>
          </a:p>
        </p:txBody>
      </p:sp>
    </p:spTree>
    <p:extLst>
      <p:ext uri="{BB962C8B-B14F-4D97-AF65-F5344CB8AC3E}">
        <p14:creationId xmlns:p14="http://schemas.microsoft.com/office/powerpoint/2010/main" val="232198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955204" cy="706964"/>
          </a:xfrm>
        </p:spPr>
        <p:txBody>
          <a:bodyPr/>
          <a:lstStyle/>
          <a:p>
            <a:r>
              <a:rPr lang="pl-PL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„Starość zaczyna się już w Przedszkolu”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Celem jest przełamywanie barier związanych ze starością funkcjonujących jeszcze w naszym społeczeństwie i oswajanie jej, szukanie wartości wspólnych dla kilku pokoleń, włączenie seniorów w życie najmłodszego pokolenia oraz w życie i funkcjonowanie przedszkola. Zapraszani przez nas seniorzy, to nie tylko babcie i dziadkowie naszych przedszkolaków, ale też osoby zrzeszone w osiedlowym Klubie seniora, uczestniczy Grupy Wsparcia Seniorów i niektórzy słuchacze Uniwersytetu Trzeciego Wieku. Wszystkich ich oczekujemy i gościmy z wielką radością. Spotkania te są okazją do kształtowania właściwych postaw u dzieci, uwrażliwienie na potrzeby ludzi starszych, ale też źródłem obopólnej radości czerpanej z potrzeby dawania i brania. Wiele się możemy od siebie wzajemnie nauczyć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18752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9041469" cy="706964"/>
          </a:xfrm>
        </p:spPr>
        <p:txBody>
          <a:bodyPr/>
          <a:lstStyle/>
          <a:p>
            <a:r>
              <a:rPr lang="pl-PL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„Starość zaczyna się już w Przedszkolu”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/>
              <a:t>Pilotażowe szkolenie odbyło się w lutym 2013 r. w Przedszkolu nr 272 w Warszawie. Uczestnikami szkolenia byli: Prezydentowa Jolanta Kwaśniewska wraz z pracownikami Fundacji „Porozumienie bez Barier”, pracownicy Wydziału Oświaty Dzielnicy Bielany, nauczyciele Przedszkola nr 272 w Warszawie oraz inni Dyrektorzy wybranych Przedszkoli na terenie Warszawy. Do programu przyłączyć się może każda placówka publiczna, jak i niepubliczna z Polski. Szkolenie zachęciło nas do szerokiego otworzenia się na ludzi starszych, przybliżenia dzieciom znaczenia seniorów w ich najbliższym otoczeniu. Uwrażliwienie dzieci na bezpośrednią obecność wielu osób w podeszłym wieku w bliskim otoczeniu, przywrócić starości szacunek, godność, odpowiednie miejsce w rodzinie. Program realizowany w Przedszkolu nr 272 od 2013 i mamy nadzieję, że będzie on kontynuowany nadal.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92283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9196744" cy="706964"/>
          </a:xfrm>
        </p:spPr>
        <p:txBody>
          <a:bodyPr/>
          <a:lstStyle/>
          <a:p>
            <a:r>
              <a:rPr lang="pl-PL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„Starość zaczyna się już w Przedszkolu”</a:t>
            </a:r>
            <a:endParaRPr lang="pl-PL" dirty="0"/>
          </a:p>
        </p:txBody>
      </p:sp>
      <p:pic>
        <p:nvPicPr>
          <p:cNvPr id="3" name="oswajanie_starosci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20950" y="2603500"/>
            <a:ext cx="6092825" cy="3416300"/>
          </a:xfrm>
        </p:spPr>
      </p:pic>
    </p:spTree>
    <p:extLst>
      <p:ext uri="{BB962C8B-B14F-4D97-AF65-F5344CB8AC3E}">
        <p14:creationId xmlns:p14="http://schemas.microsoft.com/office/powerpoint/2010/main" val="344915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9162238" cy="706964"/>
          </a:xfrm>
        </p:spPr>
        <p:txBody>
          <a:bodyPr/>
          <a:lstStyle/>
          <a:p>
            <a:r>
              <a:rPr lang="pl-PL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„Starość zaczyna się już w Przedszkolu”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/>
              <a:t>Dotychczas nasze działania skupiały się na celebrowaniu Dnia Babci i Dziadka 21 stycznia każdego roku. Projekt w którym bierzemy udział pokazuje nam jednak, że warto otworzyć się na poznawanie seniorów skupiających się wokół Bielański Uniwersytet Trzeciego Wieku Ośrodek Wsparcia dla Seniorów Nr 2. W naszym przedszkolu gościmy seniorów kilkakrotnie w ciągu roku szkolnego. Opowiadają dzieciom o swoich pasjach, prezentują umiejętności i talenty (napisane wiersze, grę na instrumentach), uczestniczą w warsztatach, czytają dzieciom bajki. Postanowiłyśmy hucznie celebrować obchody Dnia Seniora 14 listopada i zaprosiłyśmy gości z  Dziennego ośrodka wsparcia dla Seniorów aby razem z nami uczestniczyli w zabawach i interaktywnym przedstawienie pod tytułem ,,Grać każdy może” przygotowane przez grupę sześciolatków z grupy VI oraz wysłuchali piosenek patriotycznych, które śpiewały pięciolatki z grupy IV z okazji Święta Niepodległości.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54528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9067348" cy="706964"/>
          </a:xfrm>
        </p:spPr>
        <p:txBody>
          <a:bodyPr/>
          <a:lstStyle/>
          <a:p>
            <a:r>
              <a:rPr lang="pl-PL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„Starość zaczyna się już w Przedszkolu”</a:t>
            </a:r>
            <a:endParaRPr lang="pl-PL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49" y="2459732"/>
            <a:ext cx="4863693" cy="364777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611" y="2439119"/>
            <a:ext cx="4891178" cy="366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19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9352020" cy="706964"/>
          </a:xfrm>
        </p:spPr>
        <p:txBody>
          <a:bodyPr/>
          <a:lstStyle/>
          <a:p>
            <a:r>
              <a:rPr lang="pl-PL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„Starość zaczyna się już w Przedszkolu”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Przygotowałyśmy warsztaty dla dziadków i rodziców „Podróż do stuwiekowego lasu” pod czas których mogłyśmy zjednoczyć pokolenie młodszych i starszych. </a:t>
            </a:r>
          </a:p>
          <a:p>
            <a:r>
              <a:rPr lang="pl-PL" dirty="0"/>
              <a:t>Kiedy dziadek Stasia zaproponował nam przypomnienie pochodzącego z jego młodości zwyczaju , tradycji łużyckiej chętnie przystąpiłyśmy to działań. Dziadek pomógł nam przygotować stroje ptaków dla dzieci, pokazał jak należy odgrywać role i wprowadził w dawne zwyczaje. Czerpiemy pełnymi garściami z wiedzy i doświadczenia Naszych Dziadków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140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9002598" cy="706964"/>
          </a:xfrm>
        </p:spPr>
        <p:txBody>
          <a:bodyPr/>
          <a:lstStyle/>
          <a:p>
            <a:r>
              <a:rPr lang="pl-PL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„Starość zaczyna się już w Przedszkolu”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3145" y="2526381"/>
            <a:ext cx="4550061" cy="34163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7437" y="2526381"/>
            <a:ext cx="4660958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28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 (sala konferencyjna)">
  <a:themeElements>
    <a:clrScheme name="Jon (sala konferencyjna)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Jon (sala konferencyjna)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 (sala konferencyjna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491</TotalTime>
  <Words>985</Words>
  <Application>Microsoft Office PowerPoint</Application>
  <PresentationFormat>Panoramiczny</PresentationFormat>
  <Paragraphs>39</Paragraphs>
  <Slides>19</Slides>
  <Notes>1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4" baseType="lpstr">
      <vt:lpstr>Arial</vt:lpstr>
      <vt:lpstr>Calibri</vt:lpstr>
      <vt:lpstr>Century Gothic</vt:lpstr>
      <vt:lpstr>Wingdings 3</vt:lpstr>
      <vt:lpstr>Jon (sala konferencyjna)</vt:lpstr>
      <vt:lpstr> „Starość zaczyna się już  w Przedszkolu”</vt:lpstr>
      <vt:lpstr>„Starość zaczyna się już w Przedszkolu”</vt:lpstr>
      <vt:lpstr>„Starość zaczyna się już w Przedszkolu”</vt:lpstr>
      <vt:lpstr>„Starość zaczyna się już w Przedszkolu”</vt:lpstr>
      <vt:lpstr>„Starość zaczyna się już w Przedszkolu”</vt:lpstr>
      <vt:lpstr>„Starość zaczyna się już w Przedszkolu”</vt:lpstr>
      <vt:lpstr>„Starość zaczyna się już w Przedszkolu”</vt:lpstr>
      <vt:lpstr>„Starość zaczyna się już w Przedszkolu”</vt:lpstr>
      <vt:lpstr>„Starość zaczyna się już w Przedszkolu”</vt:lpstr>
      <vt:lpstr>„Starość zaczyna się już w Przedszkolu”</vt:lpstr>
      <vt:lpstr>„Starość zaczyna się już w Przedszkolu”</vt:lpstr>
      <vt:lpstr>„Starość zaczyna się już w Przedszkolu”</vt:lpstr>
      <vt:lpstr>„Starość zaczyna się już w Przedszkolu”</vt:lpstr>
      <vt:lpstr>„Starość zaczyna się już w Przedszkolu”</vt:lpstr>
      <vt:lpstr>„Starość zaczyna się już w Przedszkolu”</vt:lpstr>
      <vt:lpstr>„Starość zaczyna się już w Przedszkolu”</vt:lpstr>
      <vt:lpstr>„Starość zaczyna się już w Przedszkolu”</vt:lpstr>
      <vt:lpstr>„Starość zaczyna się już w Przedszkolu”</vt:lpstr>
      <vt:lpstr>„Starość zaczyna się już w Przedszkolu”</vt:lpstr>
    </vt:vector>
  </TitlesOfParts>
  <Company>Przedszkole nr 272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„Starość zaczyna się w Przedszkolu”</dc:title>
  <dc:creator>Lenovo</dc:creator>
  <cp:lastModifiedBy>Paulina Domańska</cp:lastModifiedBy>
  <cp:revision>29</cp:revision>
  <cp:lastPrinted>2018-05-08T10:22:25Z</cp:lastPrinted>
  <dcterms:created xsi:type="dcterms:W3CDTF">2018-05-07T10:16:01Z</dcterms:created>
  <dcterms:modified xsi:type="dcterms:W3CDTF">2026-02-16T10:16:20Z</dcterms:modified>
</cp:coreProperties>
</file>